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2" r:id="rId10"/>
    <p:sldId id="270" r:id="rId11"/>
    <p:sldId id="263" r:id="rId12"/>
    <p:sldId id="264" r:id="rId13"/>
    <p:sldId id="265" r:id="rId14"/>
    <p:sldId id="271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A7C1DF-8A75-42B3-A019-A4818F33FEC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AB11D2-6716-415D-AECF-1327ABB948C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Era 2: 1887-1917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Sports become a way of life in the U.S.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histoiredutennis.com/Davis/dwight-davis-19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25" y="914400"/>
            <a:ext cx="3581400" cy="458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ocialstudiesforkids.com/graphics/davisc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733800" cy="446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476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athletic players participated in early 1900s</a:t>
            </a:r>
          </a:p>
          <a:p>
            <a:r>
              <a:rPr lang="en-US" dirty="0" smtClean="0"/>
              <a:t>Gained more popularity among middle class when Maurice McLoughlin became a national champion</a:t>
            </a:r>
          </a:p>
          <a:p>
            <a:r>
              <a:rPr lang="en-US" dirty="0" smtClean="0"/>
              <a:t>McLoughlin was from a middle class background</a:t>
            </a:r>
          </a:p>
          <a:p>
            <a:r>
              <a:rPr lang="en-US" dirty="0" smtClean="0"/>
              <a:t>African-Americans had separate leagues</a:t>
            </a:r>
          </a:p>
          <a:p>
            <a:r>
              <a:rPr lang="en-US" dirty="0" smtClean="0"/>
              <a:t>Washington D.C. and Baltimore hosted tournaments for inner city minorities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Outdoors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League of American Wheelman – bicycle enthusiasts, competed in races</a:t>
            </a:r>
          </a:p>
          <a:p>
            <a:r>
              <a:rPr lang="en-US" dirty="0" smtClean="0"/>
              <a:t>Also helped to promote need for improved roadways in U.S.</a:t>
            </a:r>
          </a:p>
          <a:p>
            <a:r>
              <a:rPr lang="en-US" dirty="0" smtClean="0"/>
              <a:t>National Rifle Association (NRA) founded in 1871 – sponsored shooting tournaments</a:t>
            </a:r>
          </a:p>
          <a:p>
            <a:r>
              <a:rPr lang="en-US" dirty="0" smtClean="0"/>
              <a:t>1900 American Trapshooting Association was formed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1890 many colleges established football teams</a:t>
            </a:r>
          </a:p>
          <a:p>
            <a:r>
              <a:rPr lang="en-US" dirty="0" smtClean="0"/>
              <a:t>Rivalries form among many schools:</a:t>
            </a:r>
          </a:p>
          <a:p>
            <a:pPr>
              <a:buNone/>
            </a:pPr>
            <a:r>
              <a:rPr lang="en-US" dirty="0" smtClean="0"/>
              <a:t>	Army-Navy (1900)</a:t>
            </a:r>
          </a:p>
          <a:p>
            <a:pPr>
              <a:buNone/>
            </a:pPr>
            <a:r>
              <a:rPr lang="en-US" dirty="0" smtClean="0"/>
              <a:t>    Stanford-California (1892)</a:t>
            </a:r>
          </a:p>
          <a:p>
            <a:r>
              <a:rPr lang="en-US" dirty="0" smtClean="0"/>
              <a:t>Special games:</a:t>
            </a:r>
          </a:p>
          <a:p>
            <a:pPr>
              <a:buNone/>
            </a:pPr>
            <a:r>
              <a:rPr lang="en-US" dirty="0" smtClean="0"/>
              <a:t>    Thanksgiving Day games are played</a:t>
            </a:r>
          </a:p>
          <a:p>
            <a:pPr>
              <a:buNone/>
            </a:pPr>
            <a:r>
              <a:rPr lang="en-US" dirty="0" smtClean="0"/>
              <a:t>    New Year’s Day Rose Bowl established 1902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amedayr.com/wp-content/slideshow/2012/12/2012-navy-football-uniforms/full/army-vs-navy-uniforms-nike-football-570x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5524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214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Ex-players begin coaching careers:</a:t>
            </a:r>
          </a:p>
          <a:p>
            <a:pPr>
              <a:buNone/>
            </a:pPr>
            <a:r>
              <a:rPr lang="en-US" dirty="0" smtClean="0"/>
              <a:t>Amos Alonzo Stagg</a:t>
            </a:r>
          </a:p>
          <a:p>
            <a:pPr>
              <a:buNone/>
            </a:pPr>
            <a:r>
              <a:rPr lang="en-US" dirty="0" smtClean="0"/>
              <a:t>John Heisman</a:t>
            </a:r>
          </a:p>
          <a:p>
            <a:pPr>
              <a:buNone/>
            </a:pPr>
            <a:r>
              <a:rPr lang="en-US" dirty="0" smtClean="0"/>
              <a:t>Glen “Pop” Warner</a:t>
            </a:r>
          </a:p>
          <a:p>
            <a:pPr>
              <a:buNone/>
            </a:pPr>
            <a:r>
              <a:rPr lang="en-US" dirty="0" smtClean="0"/>
              <a:t>Fielding Yost</a:t>
            </a:r>
          </a:p>
          <a:p>
            <a:r>
              <a:rPr lang="en-US" dirty="0" smtClean="0"/>
              <a:t>African-American colleges compete against one another (1892)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sports “Rhythms”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Baseball – Spring/Summer</a:t>
            </a:r>
          </a:p>
          <a:p>
            <a:r>
              <a:rPr lang="en-US" sz="4800" dirty="0" smtClean="0"/>
              <a:t>Football – Fall</a:t>
            </a:r>
          </a:p>
          <a:p>
            <a:r>
              <a:rPr lang="en-US" sz="4800" dirty="0" smtClean="0"/>
              <a:t>Basketball - Winter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1900, new baseball league formed called the American League</a:t>
            </a:r>
          </a:p>
          <a:p>
            <a:r>
              <a:rPr lang="en-US" dirty="0" smtClean="0"/>
              <a:t>Was a rival to the National League</a:t>
            </a:r>
          </a:p>
          <a:p>
            <a:r>
              <a:rPr lang="en-US" dirty="0" smtClean="0"/>
              <a:t>A lasting agreement was made in 1903</a:t>
            </a:r>
          </a:p>
          <a:p>
            <a:r>
              <a:rPr lang="en-US" dirty="0" smtClean="0"/>
              <a:t>Each league’s champion would play each other in what is called The World Series</a:t>
            </a:r>
          </a:p>
          <a:p>
            <a:r>
              <a:rPr lang="en-US" dirty="0" smtClean="0"/>
              <a:t>Boston beat Pittsburgh 5 games to 3.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allow African-Americans to participate</a:t>
            </a:r>
          </a:p>
          <a:p>
            <a:r>
              <a:rPr lang="en-US" dirty="0" smtClean="0"/>
              <a:t>African-Americans tried to create their own league but failed (late 1800s)</a:t>
            </a:r>
          </a:p>
          <a:p>
            <a:r>
              <a:rPr lang="en-US" dirty="0" smtClean="0"/>
              <a:t>African-Americans continued to play in the minor leagues and other independent teams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Opposition to the sport continued through the early 1900s.</a:t>
            </a:r>
          </a:p>
          <a:p>
            <a:r>
              <a:rPr lang="en-US" dirty="0" smtClean="0"/>
              <a:t>1910 – Jack Johnson, an African-American from Louisiana, became the heavyweight champ defeating Jim Jeffries</a:t>
            </a:r>
          </a:p>
          <a:p>
            <a:r>
              <a:rPr lang="en-US" dirty="0" smtClean="0"/>
              <a:t>He defended his title again defeating Jeffries a second time</a:t>
            </a:r>
          </a:p>
          <a:p>
            <a:r>
              <a:rPr lang="en-US" dirty="0" smtClean="0"/>
              <a:t>Race riots broke out in large cities like Pittsburgh and Baltimore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timesblogs.latimes.com/.a/6a00d8341c630a53ef0120a658a073970c-6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45" y="1447800"/>
            <a:ext cx="405668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8/87/Johnson_jeff.jpg/220px-Johnson_je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3352800" cy="440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43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1888 a Scottish immigrant introduced golf to some friends in New York state</a:t>
            </a:r>
          </a:p>
          <a:p>
            <a:r>
              <a:rPr lang="en-US" dirty="0" smtClean="0"/>
              <a:t>Created a “three-hole” course</a:t>
            </a:r>
          </a:p>
          <a:p>
            <a:r>
              <a:rPr lang="en-US" dirty="0" smtClean="0"/>
              <a:t>Later that year he and his friends created a golfing club</a:t>
            </a:r>
          </a:p>
          <a:p>
            <a:r>
              <a:rPr lang="en-US" dirty="0" smtClean="0"/>
              <a:t>1893 a private country club near Boston added a golf course</a:t>
            </a:r>
          </a:p>
          <a:p>
            <a:r>
              <a:rPr lang="en-US" dirty="0" smtClean="0"/>
              <a:t>Chicago gained 26 courses from 1890-1900</a:t>
            </a:r>
          </a:p>
          <a:p>
            <a:r>
              <a:rPr lang="en-US" dirty="0" smtClean="0"/>
              <a:t>Tournaments created at private courses</a:t>
            </a:r>
          </a:p>
          <a:p>
            <a:r>
              <a:rPr lang="en-US" dirty="0" smtClean="0"/>
              <a:t>The Socially Elite dominated the sport until 1915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Professionally designed and constructed course: Shinnecock Hills in Long Island, NY (1891)</a:t>
            </a:r>
          </a:p>
          <a:p>
            <a:r>
              <a:rPr lang="en-US" dirty="0" smtClean="0"/>
              <a:t>Dec 1894 – Amateur Golf Association of the US (later named the US Golf Association)</a:t>
            </a:r>
          </a:p>
          <a:p>
            <a:r>
              <a:rPr lang="en-US" dirty="0" smtClean="0"/>
              <a:t>Men and women participated in separate tournaments</a:t>
            </a:r>
          </a:p>
          <a:p>
            <a:r>
              <a:rPr lang="en-US" dirty="0" smtClean="0"/>
              <a:t>US Open was first played in 1895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Q-YKFeE42Mbuu0r_FCO_G_eR7YhO_vQyWg5yuO5sDrIMQJpKNdZld4qX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437442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S-TvXKRoSV-F2mJ7k-PUiXJ7vmbMr2SCRMRfFZykqu_50RZXfi5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57600"/>
            <a:ext cx="429405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19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from Europe</a:t>
            </a:r>
          </a:p>
          <a:p>
            <a:r>
              <a:rPr lang="en-US" dirty="0" smtClean="0"/>
              <a:t>Played by socially elite during 1880s-1890s</a:t>
            </a:r>
          </a:p>
          <a:p>
            <a:r>
              <a:rPr lang="en-US" dirty="0" smtClean="0"/>
              <a:t>Was strictly an amateur sport until early 1900s</a:t>
            </a:r>
          </a:p>
          <a:p>
            <a:r>
              <a:rPr lang="en-US" dirty="0" smtClean="0"/>
              <a:t>Men and women participated</a:t>
            </a:r>
          </a:p>
          <a:p>
            <a:r>
              <a:rPr lang="en-US" dirty="0" smtClean="0"/>
              <a:t>1900 - Dwight Davis, encouraged international play donating a trophy to the winner</a:t>
            </a:r>
          </a:p>
          <a:p>
            <a:r>
              <a:rPr lang="en-US" dirty="0" smtClean="0"/>
              <a:t>Davis Cup was established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435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Era 2: 1887-1917</vt:lpstr>
      <vt:lpstr>Baseball</vt:lpstr>
      <vt:lpstr>Baseball </vt:lpstr>
      <vt:lpstr>Boxing</vt:lpstr>
      <vt:lpstr>PowerPoint Presentation</vt:lpstr>
      <vt:lpstr>Golf</vt:lpstr>
      <vt:lpstr>Golf</vt:lpstr>
      <vt:lpstr>PowerPoint Presentation</vt:lpstr>
      <vt:lpstr>Tennis</vt:lpstr>
      <vt:lpstr>PowerPoint Presentation</vt:lpstr>
      <vt:lpstr>Tennis</vt:lpstr>
      <vt:lpstr>The Great Outdoors</vt:lpstr>
      <vt:lpstr>Football</vt:lpstr>
      <vt:lpstr>PowerPoint Presentation</vt:lpstr>
      <vt:lpstr>Football</vt:lpstr>
      <vt:lpstr>Yearly sports “Rhythms”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 2: 1887-1917</dc:title>
  <dc:creator>Bell</dc:creator>
  <cp:lastModifiedBy>Administrator</cp:lastModifiedBy>
  <cp:revision>13</cp:revision>
  <dcterms:created xsi:type="dcterms:W3CDTF">2014-09-17T02:01:02Z</dcterms:created>
  <dcterms:modified xsi:type="dcterms:W3CDTF">2014-09-17T15:52:19Z</dcterms:modified>
</cp:coreProperties>
</file>