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3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8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4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7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6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0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5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6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8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9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6CB2-AEC0-4D36-9A31-CC59658DA51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67E6-C660-4C36-95D6-1C026C04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17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aronbell.HARTLANDSCHOOLS\AppData\Local\Microsoft\Windows\Temporary Internet Files\Content.IE5\MNUHJV7Z\MP9004307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4243754" cy="278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aronbell.HARTLANDSCHOOLS\AppData\Local\Microsoft\Windows\Temporary Internet Files\Content.IE5\XMVPX0UU\MC9001539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"/>
            <a:ext cx="3048000" cy="203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aronbell.HARTLANDSCHOOLS\AppData\Local\Microsoft\Windows\Temporary Internet Files\Content.IE5\0HB8J0WJ\MC900065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14" y="3509623"/>
            <a:ext cx="3217985" cy="301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aronbell.HARTLANDSCHOOLS\AppData\Local\Microsoft\Windows\Temporary Internet Files\Content.IE5\XMVPX0UU\MP90042801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9334"/>
            <a:ext cx="3124200" cy="207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0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game?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An activity providing entertainment or amusement; </a:t>
            </a:r>
            <a:r>
              <a:rPr lang="en-US" b="1" dirty="0"/>
              <a:t>a </a:t>
            </a:r>
            <a:r>
              <a:rPr lang="en-US" dirty="0"/>
              <a:t>pastime</a:t>
            </a:r>
            <a:r>
              <a:rPr lang="en-US" dirty="0" smtClean="0"/>
              <a:t>. (ex: party games; word games)</a:t>
            </a:r>
            <a:endParaRPr lang="en-US" dirty="0"/>
          </a:p>
          <a:p>
            <a:pPr lvl="0"/>
            <a:r>
              <a:rPr lang="en-US" b="1" dirty="0"/>
              <a:t>A </a:t>
            </a:r>
            <a:r>
              <a:rPr lang="en-US" dirty="0"/>
              <a:t>competitive activity or sport in which players contend with each other according to </a:t>
            </a:r>
            <a:r>
              <a:rPr lang="en-US" b="1" dirty="0"/>
              <a:t>a </a:t>
            </a:r>
            <a:r>
              <a:rPr lang="en-US" dirty="0"/>
              <a:t>set of rules</a:t>
            </a:r>
            <a:r>
              <a:rPr lang="en-US" dirty="0" smtClean="0"/>
              <a:t>. (ex: </a:t>
            </a:r>
            <a:r>
              <a:rPr lang="en-US" dirty="0"/>
              <a:t>the game of basketball; the game of gin </a:t>
            </a:r>
            <a:r>
              <a:rPr lang="en-US" dirty="0" smtClean="0"/>
              <a:t>rummy)</a:t>
            </a:r>
          </a:p>
          <a:p>
            <a:pPr lvl="0"/>
            <a:r>
              <a:rPr lang="en-US" b="1" dirty="0"/>
              <a:t>A </a:t>
            </a:r>
            <a:r>
              <a:rPr lang="en-US" dirty="0"/>
              <a:t>single instance of such an activity</a:t>
            </a:r>
            <a:r>
              <a:rPr lang="en-US" dirty="0" smtClean="0"/>
              <a:t>. (</a:t>
            </a:r>
            <a:r>
              <a:rPr lang="en-US" dirty="0" err="1" smtClean="0"/>
              <a:t>ex:</a:t>
            </a:r>
            <a:r>
              <a:rPr lang="en-US" dirty="0" err="1"/>
              <a:t>We</a:t>
            </a:r>
            <a:r>
              <a:rPr lang="en-US" dirty="0"/>
              <a:t> lost the first </a:t>
            </a:r>
            <a:r>
              <a:rPr lang="en-US" dirty="0" smtClean="0"/>
              <a:t>game)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01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game always has…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Components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Equipment, parts (Hardware of the game)</a:t>
            </a:r>
            <a:endParaRPr lang="en-US" sz="8000" dirty="0" smtClean="0"/>
          </a:p>
          <a:p>
            <a:r>
              <a:rPr lang="en-US" sz="8000" dirty="0" smtClean="0"/>
              <a:t>Rules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How the game is to be played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5186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of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Game Rules</a:t>
            </a:r>
          </a:p>
          <a:p>
            <a:r>
              <a:rPr lang="en-US" sz="4400" dirty="0" smtClean="0"/>
              <a:t>Goal</a:t>
            </a:r>
          </a:p>
          <a:p>
            <a:r>
              <a:rPr lang="en-US" sz="4400" dirty="0" smtClean="0"/>
              <a:t>The course of the game is never the same – chance</a:t>
            </a:r>
          </a:p>
          <a:p>
            <a:r>
              <a:rPr lang="en-US" sz="4400" dirty="0" smtClean="0"/>
              <a:t>Competition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18728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“Heart” of the game</a:t>
            </a:r>
          </a:p>
          <a:p>
            <a:r>
              <a:rPr lang="en-US" sz="5400" dirty="0" smtClean="0"/>
              <a:t>Explains the game</a:t>
            </a:r>
          </a:p>
          <a:p>
            <a:r>
              <a:rPr lang="en-US" sz="5400" dirty="0" smtClean="0"/>
              <a:t>They are the “laws” that govern the game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2800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victory condition or requirement</a:t>
            </a:r>
          </a:p>
          <a:p>
            <a:r>
              <a:rPr lang="en-US" sz="4800" dirty="0" smtClean="0"/>
              <a:t>The strategy needed to win the game.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96878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course of the game is never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Games are based primarily on chance (like using dice; dealing cards, moving at the same time, high number of move options).</a:t>
            </a:r>
          </a:p>
        </p:txBody>
      </p:sp>
    </p:spTree>
    <p:extLst>
      <p:ext uri="{BB962C8B-B14F-4D97-AF65-F5344CB8AC3E}">
        <p14:creationId xmlns:p14="http://schemas.microsoft.com/office/powerpoint/2010/main" val="3035555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Players compete in a game</a:t>
            </a:r>
          </a:p>
          <a:p>
            <a:r>
              <a:rPr lang="en-US" sz="5400" dirty="0" smtClean="0"/>
              <a:t>Winner and losers</a:t>
            </a:r>
          </a:p>
          <a:p>
            <a:r>
              <a:rPr lang="en-US" sz="5400" dirty="0" smtClean="0"/>
              <a:t>Measurement of the game results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6307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Games</vt:lpstr>
      <vt:lpstr>What is a game? </vt:lpstr>
      <vt:lpstr>A game always has…</vt:lpstr>
      <vt:lpstr>Criteria of a Game</vt:lpstr>
      <vt:lpstr>Rules</vt:lpstr>
      <vt:lpstr>Goal</vt:lpstr>
      <vt:lpstr>The course of the game is never the same</vt:lpstr>
      <vt:lpstr>Competition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</dc:title>
  <dc:creator>Administrator</dc:creator>
  <cp:lastModifiedBy>Administrator</cp:lastModifiedBy>
  <cp:revision>3</cp:revision>
  <dcterms:created xsi:type="dcterms:W3CDTF">2014-09-02T14:21:37Z</dcterms:created>
  <dcterms:modified xsi:type="dcterms:W3CDTF">2014-09-02T14:40:31Z</dcterms:modified>
</cp:coreProperties>
</file>