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77" r:id="rId15"/>
    <p:sldId id="278" r:id="rId16"/>
    <p:sldId id="279" r:id="rId17"/>
    <p:sldId id="280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F5A3C95-63E5-47B6-801B-0D115376749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B2F41F-EF4D-4663-BF90-009EA3CAD3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60672" cy="3096828"/>
          </a:xfrm>
        </p:spPr>
        <p:txBody>
          <a:bodyPr>
            <a:normAutofit/>
          </a:bodyPr>
          <a:lstStyle/>
          <a:p>
            <a:r>
              <a:rPr lang="en-US" dirty="0" smtClean="0"/>
              <a:t>The only way to prove that you’re good at a sport is to lose.</a:t>
            </a:r>
            <a:br>
              <a:rPr lang="en-US" dirty="0" smtClean="0"/>
            </a:br>
            <a:r>
              <a:rPr lang="en-US" dirty="0" smtClean="0"/>
              <a:t>- Ernie Banks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9771" y="25146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Players are not allowed to carry, palm or run with the ball.</a:t>
            </a:r>
          </a:p>
        </p:txBody>
      </p:sp>
    </p:spTree>
    <p:extLst>
      <p:ext uri="{BB962C8B-B14F-4D97-AF65-F5344CB8AC3E}">
        <p14:creationId xmlns:p14="http://schemas.microsoft.com/office/powerpoint/2010/main" val="3945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514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Players may use physical force to win the puck off their opponent.</a:t>
            </a:r>
          </a:p>
        </p:txBody>
      </p:sp>
    </p:spTree>
    <p:extLst>
      <p:ext uri="{BB962C8B-B14F-4D97-AF65-F5344CB8AC3E}">
        <p14:creationId xmlns:p14="http://schemas.microsoft.com/office/powerpoint/2010/main" val="3468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0"/>
            <a:ext cx="701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match is started by a “pull”, where one side throws-off to the other.</a:t>
            </a:r>
          </a:p>
        </p:txBody>
      </p:sp>
    </p:spTree>
    <p:extLst>
      <p:ext uri="{BB962C8B-B14F-4D97-AF65-F5344CB8AC3E}">
        <p14:creationId xmlns:p14="http://schemas.microsoft.com/office/powerpoint/2010/main" val="36132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819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9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Players strike the ball in turn with the furthest away from the hole going first.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28194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 can only be moved by either dribbling (bouncing the ball) or passing the ball. Once a player puts two hands on the ball (not including catching the ball) they cannot then dribble or move with the ball and the ball must be passed or shot.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51054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Basketball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52600"/>
            <a:ext cx="8382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game begins with a kick-off where one team punts the ball down field for the other team to then run back with the ball as far as possible.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584144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Football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590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served, if the shuttle lands on the line it is considered “IN”.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4648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Badminton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384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batter gets up to three strikes before given out.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41910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Baseball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cannot hit an opponent when they are down.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39624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each of the following statements, identify which sport the rule is a part of.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Rules of 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19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game must have two umpires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either end of the wicket.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44958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Cricket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285" y="20574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Players are not allowed to carry, palm or run with the ball.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4343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Volleyball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9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514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Players may use physical force to win the puck off their opponent.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43434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 Hockey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0"/>
            <a:ext cx="701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match is started by a “pull”, where one side throws-off to the other.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4224992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Ultimate Frisbee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38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Players strike the ball in turn with the furthest away from the hole going first.</a:t>
            </a:r>
          </a:p>
        </p:txBody>
      </p:sp>
    </p:spTree>
    <p:extLst>
      <p:ext uri="{BB962C8B-B14F-4D97-AF65-F5344CB8AC3E}">
        <p14:creationId xmlns:p14="http://schemas.microsoft.com/office/powerpoint/2010/main" val="21052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 can only be moved by either dribbling (bouncing the ball) or passing the ball. Once a player puts two hands on the ball (not including catching the ball) they cannot then dribble or move with the ball and the ball must be passed or shot.</a:t>
            </a:r>
          </a:p>
        </p:txBody>
      </p:sp>
    </p:spTree>
    <p:extLst>
      <p:ext uri="{BB962C8B-B14F-4D97-AF65-F5344CB8AC3E}">
        <p14:creationId xmlns:p14="http://schemas.microsoft.com/office/powerpoint/2010/main" val="11423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52600"/>
            <a:ext cx="8382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game begins with a kick-off where one team punts the ball down field for the other team to then run back with the ball as far as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590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served, if the shuttle lands on the line it is considered “IN”.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384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batter gets up to three strikes before given out.</a:t>
            </a:r>
          </a:p>
        </p:txBody>
      </p:sp>
    </p:spTree>
    <p:extLst>
      <p:ext uri="{BB962C8B-B14F-4D97-AF65-F5344CB8AC3E}">
        <p14:creationId xmlns:p14="http://schemas.microsoft.com/office/powerpoint/2010/main" val="28750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cannot hit an opponent when they are down.</a:t>
            </a:r>
          </a:p>
        </p:txBody>
      </p:sp>
    </p:spTree>
    <p:extLst>
      <p:ext uri="{BB962C8B-B14F-4D97-AF65-F5344CB8AC3E}">
        <p14:creationId xmlns:p14="http://schemas.microsoft.com/office/powerpoint/2010/main" val="7331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19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game must have two umpires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either end of the wicket.</a:t>
            </a:r>
          </a:p>
        </p:txBody>
      </p:sp>
    </p:spTree>
    <p:extLst>
      <p:ext uri="{BB962C8B-B14F-4D97-AF65-F5344CB8AC3E}">
        <p14:creationId xmlns:p14="http://schemas.microsoft.com/office/powerpoint/2010/main" val="35843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175</TotalTime>
  <Words>436</Words>
  <Application>Microsoft Office PowerPoint</Application>
  <PresentationFormat>On-screen Show (4:3)</PresentationFormat>
  <Paragraphs>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Apothecary</vt:lpstr>
      <vt:lpstr>The only way to prove that you’re good at a sport is to lose. - Ernie Banks</vt:lpstr>
      <vt:lpstr>Rules of Sport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of Sport</dc:title>
  <dc:creator>Administrator</dc:creator>
  <cp:lastModifiedBy>Administrator</cp:lastModifiedBy>
  <cp:revision>10</cp:revision>
  <dcterms:created xsi:type="dcterms:W3CDTF">2014-08-19T16:50:40Z</dcterms:created>
  <dcterms:modified xsi:type="dcterms:W3CDTF">2014-09-03T13:35:40Z</dcterms:modified>
</cp:coreProperties>
</file>